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1" r:id="rId2"/>
    <p:sldId id="260" r:id="rId3"/>
    <p:sldId id="259" r:id="rId4"/>
    <p:sldId id="258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6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157"/>
          </a:xfrm>
          <a:prstGeom prst="rect">
            <a:avLst/>
          </a:prstGeom>
        </p:spPr>
        <p:txBody>
          <a:bodyPr vert="horz" lIns="91120" tIns="45560" rIns="91120" bIns="4556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157"/>
          </a:xfrm>
          <a:prstGeom prst="rect">
            <a:avLst/>
          </a:prstGeom>
        </p:spPr>
        <p:txBody>
          <a:bodyPr vert="horz" lIns="91120" tIns="45560" rIns="91120" bIns="45560" rtlCol="0"/>
          <a:lstStyle>
            <a:lvl1pPr algn="r">
              <a:defRPr sz="1200"/>
            </a:lvl1pPr>
          </a:lstStyle>
          <a:p>
            <a:fld id="{C0E92915-57CA-429D-8000-D8713940AD2B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20" tIns="45560" rIns="91120" bIns="4556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257"/>
            <a:ext cx="5445760" cy="3913862"/>
          </a:xfrm>
          <a:prstGeom prst="rect">
            <a:avLst/>
          </a:prstGeom>
        </p:spPr>
        <p:txBody>
          <a:bodyPr vert="horz" lIns="91120" tIns="45560" rIns="91120" bIns="4556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182"/>
            <a:ext cx="2949787" cy="498157"/>
          </a:xfrm>
          <a:prstGeom prst="rect">
            <a:avLst/>
          </a:prstGeom>
        </p:spPr>
        <p:txBody>
          <a:bodyPr vert="horz" lIns="91120" tIns="45560" rIns="91120" bIns="4556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1182"/>
            <a:ext cx="2949787" cy="498157"/>
          </a:xfrm>
          <a:prstGeom prst="rect">
            <a:avLst/>
          </a:prstGeom>
        </p:spPr>
        <p:txBody>
          <a:bodyPr vert="horz" lIns="91120" tIns="45560" rIns="91120" bIns="45560" rtlCol="0" anchor="b"/>
          <a:lstStyle>
            <a:lvl1pPr algn="r">
              <a:defRPr sz="1200"/>
            </a:lvl1pPr>
          </a:lstStyle>
          <a:p>
            <a:fld id="{90A5B4E5-7B7E-4987-BE02-4BA8C3EAE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877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A5B4E5-7B7E-4987-BE02-4BA8C3EAEEA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210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488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39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631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01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29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069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22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178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615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602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520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90D06-6C8F-4A72-982D-9CC496AFD684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D1D9C-02FE-4A87-A84D-60A14625AA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62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86D328F9-E7CE-87CB-7B58-932C93AC66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8708" y="344385"/>
            <a:ext cx="5246583" cy="625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443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25393321-909E-E657-1237-265EFC7DF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4436" y="273132"/>
            <a:ext cx="4667003" cy="6276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426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66DAC-9750-BC37-1CBF-45F15BD6E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C545DB5E-4F4E-2FF4-4952-976B6C86A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978" y="952926"/>
            <a:ext cx="8416638" cy="5335057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15FF78C-89A3-A6FE-D2DE-A414E676F88E}"/>
              </a:ext>
            </a:extLst>
          </p:cNvPr>
          <p:cNvSpPr txBox="1"/>
          <p:nvPr/>
        </p:nvSpPr>
        <p:spPr>
          <a:xfrm>
            <a:off x="350322" y="441757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ja-JP" sz="1600" kern="100" dirty="0">
                <a:effectLst/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宿泊施設および競技会場などに関するアンケート</a:t>
            </a:r>
            <a:endParaRPr lang="ja-JP" altLang="ja-JP" sz="11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838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01ABB-30B1-16B0-234F-5CD500F2E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B3FBB857-E328-8377-4066-EE5BC0C6A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777" y="752361"/>
            <a:ext cx="7196446" cy="554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234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2499</TotalTime>
  <Words>9</Words>
  <Application>Microsoft Office PowerPoint</Application>
  <PresentationFormat>画面に合わせる (4:3)</PresentationFormat>
  <Paragraphs>2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游ゴシック</vt:lpstr>
      <vt:lpstr>游明朝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英夫 谷一</dc:creator>
  <cp:lastModifiedBy>香子 岡田</cp:lastModifiedBy>
  <cp:revision>15</cp:revision>
  <cp:lastPrinted>2025-11-15T03:54:04Z</cp:lastPrinted>
  <dcterms:created xsi:type="dcterms:W3CDTF">2025-04-06T02:58:43Z</dcterms:created>
  <dcterms:modified xsi:type="dcterms:W3CDTF">2025-11-15T03:54:53Z</dcterms:modified>
</cp:coreProperties>
</file>